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975D34-D336-4EBE-B1E0-A2D8C7C9D309}">
  <a:tblStyle styleId="{73975D34-D336-4EBE-B1E0-A2D8C7C9D3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3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3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4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6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4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5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5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5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7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6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7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6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8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9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7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8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6.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2.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8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98.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0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00.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8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9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7.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99.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2.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{73975D34-D336-4EBE-B1E0-A2D8C7C9D309}</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{73975D34-D336-4EBE-B1E0-A2D8C7C9D309}</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{73975D34-D336-4EBE-B1E0-A2D8C7C9D309}</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{73975D34-D336-4EBE-B1E0-A2D8C7C9D309}</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{73975D34-D336-4EBE-B1E0-A2D8C7C9D309}</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{73975D34-D336-4EBE-B1E0-A2D8C7C9D309}</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{73975D34-D336-4EBE-B1E0-A2D8C7C9D309}</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{73975D34-D336-4EBE-B1E0-A2D8C7C9D309}</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{73975D34-D336-4EBE-B1E0-A2D8C7C9D309}</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{73975D34-D336-4EBE-B1E0-A2D8C7C9D309}</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